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27D7C-5B95-4851-894E-E650CCA82220}" v="4" dt="2025-07-06T15:13:08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5" d="100"/>
          <a:sy n="75" d="100"/>
        </p:scale>
        <p:origin x="536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 Anagbonu" userId="bc07ba5a-af5d-4694-b3b5-cf9a6b9c7d24" providerId="ADAL" clId="{16A27D7C-5B95-4851-894E-E650CCA82220}"/>
    <pc:docChg chg="custSel modSld">
      <pc:chgData name="Thompson Anagbonu" userId="bc07ba5a-af5d-4694-b3b5-cf9a6b9c7d24" providerId="ADAL" clId="{16A27D7C-5B95-4851-894E-E650CCA82220}" dt="2025-07-06T16:03:56.660" v="1092" actId="20577"/>
      <pc:docMkLst>
        <pc:docMk/>
      </pc:docMkLst>
      <pc:sldChg chg="addSp delSp modSp mod">
        <pc:chgData name="Thompson Anagbonu" userId="bc07ba5a-af5d-4694-b3b5-cf9a6b9c7d24" providerId="ADAL" clId="{16A27D7C-5B95-4851-894E-E650CCA82220}" dt="2025-07-06T16:03:56.660" v="1092" actId="20577"/>
        <pc:sldMkLst>
          <pc:docMk/>
          <pc:sldMk cId="2121793513" sldId="2147469968"/>
        </pc:sldMkLst>
        <pc:spChg chg="del">
          <ac:chgData name="Thompson Anagbonu" userId="bc07ba5a-af5d-4694-b3b5-cf9a6b9c7d24" providerId="ADAL" clId="{16A27D7C-5B95-4851-894E-E650CCA82220}" dt="2025-07-06T14:49:42.852" v="0" actId="931"/>
          <ac:spMkLst>
            <pc:docMk/>
            <pc:sldMk cId="2121793513" sldId="2147469968"/>
            <ac:spMk id="2" creationId="{1B0A45FC-5AD3-7EAA-7495-020164272EE9}"/>
          </ac:spMkLst>
        </pc:spChg>
        <pc:spChg chg="del">
          <ac:chgData name="Thompson Anagbonu" userId="bc07ba5a-af5d-4694-b3b5-cf9a6b9c7d24" providerId="ADAL" clId="{16A27D7C-5B95-4851-894E-E650CCA82220}" dt="2025-07-06T14:53:37.368" v="115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Thompson Anagbonu" userId="bc07ba5a-af5d-4694-b3b5-cf9a6b9c7d24" providerId="ADAL" clId="{16A27D7C-5B95-4851-894E-E650CCA82220}" dt="2025-07-06T15:06:06.348" v="295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Thompson Anagbonu" userId="bc07ba5a-af5d-4694-b3b5-cf9a6b9c7d24" providerId="ADAL" clId="{16A27D7C-5B95-4851-894E-E650CCA82220}" dt="2025-07-06T14:59:18.949" v="135" actId="404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Thompson Anagbonu" userId="bc07ba5a-af5d-4694-b3b5-cf9a6b9c7d24" providerId="ADAL" clId="{16A27D7C-5B95-4851-894E-E650CCA82220}" dt="2025-07-06T14:59:25.321" v="138" actId="404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Thompson Anagbonu" userId="bc07ba5a-af5d-4694-b3b5-cf9a6b9c7d24" providerId="ADAL" clId="{16A27D7C-5B95-4851-894E-E650CCA82220}" dt="2025-07-06T15:34:42.189" v="886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Thompson Anagbonu" userId="bc07ba5a-af5d-4694-b3b5-cf9a6b9c7d24" providerId="ADAL" clId="{16A27D7C-5B95-4851-894E-E650CCA82220}" dt="2025-07-06T16:03:56.660" v="1092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Thompson Anagbonu" userId="bc07ba5a-af5d-4694-b3b5-cf9a6b9c7d24" providerId="ADAL" clId="{16A27D7C-5B95-4851-894E-E650CCA82220}" dt="2025-07-06T15:03:27.978" v="294" actId="404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Thompson Anagbonu" userId="bc07ba5a-af5d-4694-b3b5-cf9a6b9c7d24" providerId="ADAL" clId="{16A27D7C-5B95-4851-894E-E650CCA82220}" dt="2025-07-06T15:41:41.081" v="897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Thompson Anagbonu" userId="bc07ba5a-af5d-4694-b3b5-cf9a6b9c7d24" providerId="ADAL" clId="{16A27D7C-5B95-4851-894E-E650CCA82220}" dt="2025-07-06T15:54:29.038" v="943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Thompson Anagbonu" userId="bc07ba5a-af5d-4694-b3b5-cf9a6b9c7d24" providerId="ADAL" clId="{16A27D7C-5B95-4851-894E-E650CCA82220}" dt="2025-07-06T15:53:55.751" v="926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Thompson Anagbonu" userId="bc07ba5a-af5d-4694-b3b5-cf9a6b9c7d24" providerId="ADAL" clId="{16A27D7C-5B95-4851-894E-E650CCA82220}" dt="2025-07-06T15:24:49.523" v="579" actId="20577"/>
          <ac:spMkLst>
            <pc:docMk/>
            <pc:sldMk cId="2121793513" sldId="2147469968"/>
            <ac:spMk id="43" creationId="{BB74BA70-64B5-88B0-D5E2-C517C73200DE}"/>
          </ac:spMkLst>
        </pc:spChg>
        <pc:spChg chg="mod">
          <ac:chgData name="Thompson Anagbonu" userId="bc07ba5a-af5d-4694-b3b5-cf9a6b9c7d24" providerId="ADAL" clId="{16A27D7C-5B95-4851-894E-E650CCA82220}" dt="2025-07-06T15:32:26.316" v="859" actId="114"/>
          <ac:spMkLst>
            <pc:docMk/>
            <pc:sldMk cId="2121793513" sldId="2147469968"/>
            <ac:spMk id="44" creationId="{D2632A46-B392-B1D3-E109-B0D5DA161481}"/>
          </ac:spMkLst>
        </pc:spChg>
        <pc:picChg chg="add mod">
          <ac:chgData name="Thompson Anagbonu" userId="bc07ba5a-af5d-4694-b3b5-cf9a6b9c7d24" providerId="ADAL" clId="{16A27D7C-5B95-4851-894E-E650CCA82220}" dt="2025-07-06T14:49:48.200" v="2" actId="962"/>
          <ac:picMkLst>
            <pc:docMk/>
            <pc:sldMk cId="2121793513" sldId="2147469968"/>
            <ac:picMk id="33" creationId="{1589FFD2-7FA1-24AC-96B7-AAB7204ECF2A}"/>
          </ac:picMkLst>
        </pc:picChg>
        <pc:picChg chg="add mod">
          <ac:chgData name="Thompson Anagbonu" userId="bc07ba5a-af5d-4694-b3b5-cf9a6b9c7d24" providerId="ADAL" clId="{16A27D7C-5B95-4851-894E-E650CCA82220}" dt="2025-07-06T14:53:59.653" v="118" actId="1076"/>
          <ac:picMkLst>
            <pc:docMk/>
            <pc:sldMk cId="2121793513" sldId="2147469968"/>
            <ac:picMk id="35" creationId="{4FF50DC0-3F10-D54E-E26F-F176CC6606AC}"/>
          </ac:picMkLst>
        </pc:picChg>
        <pc:picChg chg="add mod">
          <ac:chgData name="Thompson Anagbonu" userId="bc07ba5a-af5d-4694-b3b5-cf9a6b9c7d24" providerId="ADAL" clId="{16A27D7C-5B95-4851-894E-E650CCA82220}" dt="2025-07-06T15:06:09.663" v="297" actId="962"/>
          <ac:picMkLst>
            <pc:docMk/>
            <pc:sldMk cId="2121793513" sldId="2147469968"/>
            <ac:picMk id="37" creationId="{F1820F58-EBF5-1B5E-4116-0C8240E63750}"/>
          </ac:picMkLst>
        </pc:picChg>
      </pc:sldChg>
    </pc:docChg>
  </pc:docChgLst>
  <pc:docChgLst>
    <pc:chgData name="Melissa Hungerford" userId="cd0619fc-20b5-4a05-bc68-98e7aafa77d1" providerId="ADAL" clId="{FF936152-1328-40A1-AFBF-384DABA55D49}"/>
    <pc:docChg chg="undo custSel addSld delSld modSld modMainMaster">
      <pc:chgData name="Melissa Hungerford" userId="cd0619fc-20b5-4a05-bc68-98e7aafa77d1" providerId="ADAL" clId="{FF936152-1328-40A1-AFBF-384DABA55D49}" dt="2025-07-02T06:50:36.689" v="541" actId="14100"/>
      <pc:docMkLst>
        <pc:docMk/>
      </pc:docMkLst>
      <pc:sldChg chg="modSp del mod">
        <pc:chgData name="Melissa Hungerford" userId="cd0619fc-20b5-4a05-bc68-98e7aafa77d1" providerId="ADAL" clId="{FF936152-1328-40A1-AFBF-384DABA55D49}" dt="2025-07-02T06:43:49.925" v="58" actId="47"/>
        <pc:sldMkLst>
          <pc:docMk/>
          <pc:sldMk cId="2562385528" sldId="2147469966"/>
        </pc:sldMkLst>
        <pc:spChg chg="mod">
          <ac:chgData name="Melissa Hungerford" userId="cd0619fc-20b5-4a05-bc68-98e7aafa77d1" providerId="ADAL" clId="{FF936152-1328-40A1-AFBF-384DABA55D49}" dt="2025-07-02T06:42:44.760" v="53" actId="1036"/>
          <ac:spMkLst>
            <pc:docMk/>
            <pc:sldMk cId="2562385528" sldId="2147469966"/>
            <ac:spMk id="4" creationId="{BA63F35E-9DAA-CE0B-C6AE-B562C66D64E2}"/>
          </ac:spMkLst>
        </pc:spChg>
        <pc:spChg chg="mod">
          <ac:chgData name="Melissa Hungerford" userId="cd0619fc-20b5-4a05-bc68-98e7aafa77d1" providerId="ADAL" clId="{FF936152-1328-40A1-AFBF-384DABA55D49}" dt="2025-07-02T06:42:44.760" v="53" actId="1036"/>
          <ac:spMkLst>
            <pc:docMk/>
            <pc:sldMk cId="2562385528" sldId="2147469966"/>
            <ac:spMk id="5" creationId="{4101875F-0AA0-6482-8972-1528C4521D02}"/>
          </ac:spMkLst>
        </pc:spChg>
        <pc:spChg chg="mod">
          <ac:chgData name="Melissa Hungerford" userId="cd0619fc-20b5-4a05-bc68-98e7aafa77d1" providerId="ADAL" clId="{FF936152-1328-40A1-AFBF-384DABA55D49}" dt="2025-07-02T06:40:24.735" v="6" actId="14100"/>
          <ac:spMkLst>
            <pc:docMk/>
            <pc:sldMk cId="2562385528" sldId="2147469966"/>
            <ac:spMk id="7" creationId="{9B36F9C6-8DF4-6A89-D09C-A9C68D90BAA3}"/>
          </ac:spMkLst>
        </pc:spChg>
      </pc:sldChg>
      <pc:sldChg chg="add del">
        <pc:chgData name="Melissa Hungerford" userId="cd0619fc-20b5-4a05-bc68-98e7aafa77d1" providerId="ADAL" clId="{FF936152-1328-40A1-AFBF-384DABA55D49}" dt="2025-07-02T06:43:49.925" v="58" actId="47"/>
        <pc:sldMkLst>
          <pc:docMk/>
          <pc:sldMk cId="3262103036" sldId="2147469967"/>
        </pc:sldMkLst>
      </pc:sldChg>
      <pc:sldChg chg="addSp delSp modSp add mod">
        <pc:chgData name="Melissa Hungerford" userId="cd0619fc-20b5-4a05-bc68-98e7aafa77d1" providerId="ADAL" clId="{FF936152-1328-40A1-AFBF-384DABA55D49}" dt="2025-07-02T06:50:36.689" v="541" actId="14100"/>
        <pc:sldMkLst>
          <pc:docMk/>
          <pc:sldMk cId="2121793513" sldId="2147469968"/>
        </pc:sldMkLst>
        <pc:spChg chg="add del">
          <ac:chgData name="Melissa Hungerford" userId="cd0619fc-20b5-4a05-bc68-98e7aafa77d1" providerId="ADAL" clId="{FF936152-1328-40A1-AFBF-384DABA55D49}" dt="2025-07-02T06:43:37.182" v="57" actId="478"/>
          <ac:spMkLst>
            <pc:docMk/>
            <pc:sldMk cId="2121793513" sldId="2147469968"/>
            <ac:spMk id="4" creationId="{BA63F35E-9DAA-CE0B-C6AE-B562C66D64E2}"/>
          </ac:spMkLst>
        </pc:spChg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6" creationId="{942DB024-986A-9D08-44EA-29AB17D875D0}"/>
          </ac:spMkLst>
        </pc:spChg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7" creationId="{9B36F9C6-8DF4-6A89-D09C-A9C68D90BAA3}"/>
          </ac:spMkLst>
        </pc:spChg>
        <pc:spChg chg="mod">
          <ac:chgData name="Melissa Hungerford" userId="cd0619fc-20b5-4a05-bc68-98e7aafa77d1" providerId="ADAL" clId="{FF936152-1328-40A1-AFBF-384DABA55D49}" dt="2025-07-02T06:49:48.280" v="539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Melissa Hungerford" userId="cd0619fc-20b5-4a05-bc68-98e7aafa77d1" providerId="ADAL" clId="{FF936152-1328-40A1-AFBF-384DABA55D49}" dt="2025-07-02T06:46:56.744" v="150" actId="20577"/>
          <ac:spMkLst>
            <pc:docMk/>
            <pc:sldMk cId="2121793513" sldId="2147469968"/>
            <ac:spMk id="25" creationId="{96604EB6-529A-01D3-67FD-A2E2F9A31914}"/>
          </ac:spMkLst>
        </pc:spChg>
        <pc:cxnChg chg="mod">
          <ac:chgData name="Melissa Hungerford" userId="cd0619fc-20b5-4a05-bc68-98e7aafa77d1" providerId="ADAL" clId="{FF936152-1328-40A1-AFBF-384DABA55D49}" dt="2025-07-02T06:45:49.185" v="98" actId="1036"/>
          <ac:cxnSpMkLst>
            <pc:docMk/>
            <pc:sldMk cId="2121793513" sldId="2147469968"/>
            <ac:cxnSpMk id="18" creationId="{0B769867-0486-16CA-DA5C-18218092361C}"/>
          </ac:cxnSpMkLst>
        </pc:cxnChg>
      </pc:sldChg>
      <pc:sldChg chg="add del">
        <pc:chgData name="Melissa Hungerford" userId="cd0619fc-20b5-4a05-bc68-98e7aafa77d1" providerId="ADAL" clId="{FF936152-1328-40A1-AFBF-384DABA55D49}" dt="2025-07-02T06:50:11.716" v="540" actId="47"/>
        <pc:sldMkLst>
          <pc:docMk/>
          <pc:sldMk cId="3475601019" sldId="2147469969"/>
        </pc:sldMkLst>
      </pc:sldChg>
      <pc:sldMasterChg chg="modSldLayout">
        <pc:chgData name="Melissa Hungerford" userId="cd0619fc-20b5-4a05-bc68-98e7aafa77d1" providerId="ADAL" clId="{FF936152-1328-40A1-AFBF-384DABA55D49}" dt="2025-07-02T06:42:47.218" v="54" actId="1035"/>
        <pc:sldMasterMkLst>
          <pc:docMk/>
          <pc:sldMasterMk cId="1202980181" sldId="2147483660"/>
        </pc:sldMasterMkLst>
        <pc:sldLayoutChg chg="addSp delSp modSp mod">
          <pc:chgData name="Melissa Hungerford" userId="cd0619fc-20b5-4a05-bc68-98e7aafa77d1" providerId="ADAL" clId="{FF936152-1328-40A1-AFBF-384DABA55D49}" dt="2025-07-02T06:42:47.218" v="54" actId="1035"/>
          <pc:sldLayoutMkLst>
            <pc:docMk/>
            <pc:sldMasterMk cId="1202980181" sldId="2147483660"/>
            <pc:sldLayoutMk cId="1043921314" sldId="2147483698"/>
          </pc:sldLayoutMkLst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29" creationId="{CC216ED6-C76C-06C6-A792-DD0FDB5B2422}"/>
            </ac:spMkLst>
          </pc:spChg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2:47.218" v="54" actId="1035"/>
            <ac:grpSpMkLst>
              <pc:docMk/>
              <pc:sldMasterMk cId="1202980181" sldId="2147483660"/>
              <pc:sldLayoutMk cId="1043921314" sldId="2147483698"/>
              <ac:grpSpMk id="23" creationId="{B5620240-166A-0AB6-6D18-A52A6412F437}"/>
            </ac:grpSpMkLst>
          </pc:grpChg>
        </pc:sldLayoutChg>
      </pc:sldMasterChg>
      <pc:sldMasterChg chg="modSldLayout">
        <pc:chgData name="Melissa Hungerford" userId="cd0619fc-20b5-4a05-bc68-98e7aafa77d1" providerId="ADAL" clId="{FF936152-1328-40A1-AFBF-384DABA55D49}" dt="2025-07-02T06:45:28.840" v="78" actId="1036"/>
        <pc:sldMasterMkLst>
          <pc:docMk/>
          <pc:sldMasterMk cId="3121679570" sldId="2147483700"/>
        </pc:sldMasterMkLst>
        <pc:sldLayoutChg chg="modSp mod">
          <pc:chgData name="Melissa Hungerford" userId="cd0619fc-20b5-4a05-bc68-98e7aafa77d1" providerId="ADAL" clId="{FF936152-1328-40A1-AFBF-384DABA55D49}" dt="2025-07-02T06:45:28.840" v="78" actId="1036"/>
          <pc:sldLayoutMkLst>
            <pc:docMk/>
            <pc:sldMasterMk cId="3121679570" sldId="2147483700"/>
            <pc:sldLayoutMk cId="1626055876" sldId="2147483714"/>
          </pc:sldLayoutMkLst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29" creationId="{CC216ED6-C76C-06C6-A792-DD0FDB5B2422}"/>
            </ac:spMkLst>
          </pc:spChg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5:28.840" v="78" actId="1036"/>
            <ac:grpSpMkLst>
              <pc:docMk/>
              <pc:sldMasterMk cId="3121679570" sldId="2147483700"/>
              <pc:sldLayoutMk cId="1626055876" sldId="2147483714"/>
              <ac:grpSpMk id="23" creationId="{B5620240-166A-0AB6-6D18-A52A6412F437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itting on a boat&#10;&#10;Description automatically generated">
            <a:extLst>
              <a:ext uri="{FF2B5EF4-FFF2-40B4-BE49-F238E27FC236}">
                <a16:creationId xmlns:a16="http://schemas.microsoft.com/office/drawing/2014/main" id="{1589FFD2-7FA1-24AC-96B7-AAB7204ECF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6650" r="26650"/>
          <a:stretch>
            <a:fillRect/>
          </a:stretch>
        </p:blipFill>
        <p:spPr/>
      </p:pic>
      <p:pic>
        <p:nvPicPr>
          <p:cNvPr id="35" name="Picture Placeholder 34" descr="A person in a life jacket on a jet ski&#10;&#10;Description automatically generated">
            <a:extLst>
              <a:ext uri="{FF2B5EF4-FFF2-40B4-BE49-F238E27FC236}">
                <a16:creationId xmlns:a16="http://schemas.microsoft.com/office/drawing/2014/main" id="{4FF50DC0-3F10-D54E-E26F-F176CC6606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6283986" y="4309683"/>
            <a:ext cx="2316872" cy="2231641"/>
          </a:xfrm>
        </p:spPr>
      </p:pic>
      <p:pic>
        <p:nvPicPr>
          <p:cNvPr id="37" name="Picture Placeholder 36" descr="A person in a hat and boots digging a small tree&#10;&#10;Description automatically generated">
            <a:extLst>
              <a:ext uri="{FF2B5EF4-FFF2-40B4-BE49-F238E27FC236}">
                <a16:creationId xmlns:a16="http://schemas.microsoft.com/office/drawing/2014/main" id="{F1820F58-EBF5-1B5E-4116-0C8240E637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5770" r="2577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4693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Country Safety Manager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38344" y="1994362"/>
            <a:ext cx="1878898" cy="4693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ofi/Olam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17.5 years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33698" y="2570032"/>
            <a:ext cx="3953668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Blue Skies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Ltd / ADM cocoa Ltd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 Afrotropic cocoa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200400" y="3137973"/>
            <a:ext cx="4242022" cy="815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lvl="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b="0" dirty="0">
                <a:solidFill>
                  <a:srgbClr val="4A4A49"/>
                </a:solidFill>
              </a:rPr>
              <a:t>I </a:t>
            </a:r>
            <a:r>
              <a:rPr lang="en-US" sz="900" b="0">
                <a:solidFill>
                  <a:srgbClr val="4A4A49"/>
                </a:solidFill>
              </a:rPr>
              <a:t>joined because, </a:t>
            </a:r>
            <a:r>
              <a:rPr lang="en-US" sz="900" b="0" dirty="0">
                <a:solidFill>
                  <a:srgbClr val="4A4A49"/>
                </a:solidFill>
              </a:rPr>
              <a:t>its safety and health values align with my deep-rooted passion to workplace safety. </a:t>
            </a:r>
          </a:p>
          <a:p>
            <a:pPr lvl="0" algn="just">
              <a:lnSpc>
                <a:spcPct val="100000"/>
              </a:lnSpc>
              <a:spcBef>
                <a:spcPts val="0"/>
              </a:spcBef>
              <a:defRPr/>
            </a:pPr>
            <a:endParaRPr lang="en-US" sz="800" b="0" dirty="0">
              <a:solidFill>
                <a:srgbClr val="4A4A49"/>
              </a:solidFill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b="0" dirty="0">
                <a:solidFill>
                  <a:srgbClr val="4A4A49"/>
                </a:solidFill>
              </a:rPr>
              <a:t>I remained to lead impactful safety initiatives to improve lives and productivity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wife, children and parents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Family / Gardening </a:t>
            </a: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/ </a:t>
            </a:r>
            <a:r>
              <a:rPr lang="en-US" sz="1000" b="0">
                <a:solidFill>
                  <a:srgbClr val="4A4A49"/>
                </a:solidFill>
                <a:latin typeface="Century Gothic" panose="020F0302020204030204"/>
              </a:rPr>
              <a:t>Outdoor sports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Native food – </a:t>
            </a:r>
            <a:r>
              <a:rPr lang="en-US" sz="1000" b="0" dirty="0" err="1">
                <a:solidFill>
                  <a:srgbClr val="4A4A49"/>
                </a:solidFill>
                <a:latin typeface="Century Gothic" panose="020F0302020204030204"/>
              </a:rPr>
              <a:t>Eworkple</a:t>
            </a: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 / </a:t>
            </a:r>
            <a:r>
              <a:rPr lang="en-US" sz="1000" b="0" dirty="0" err="1">
                <a:solidFill>
                  <a:srgbClr val="4A4A49"/>
                </a:solidFill>
                <a:latin typeface="Century Gothic" panose="020F0302020204030204"/>
              </a:rPr>
              <a:t>okro</a:t>
            </a:r>
            <a:r>
              <a:rPr lang="en-US" sz="1000" b="0" dirty="0">
                <a:solidFill>
                  <a:srgbClr val="4A4A49"/>
                </a:solidFill>
                <a:latin typeface="Century Gothic" panose="020F0302020204030204"/>
              </a:rPr>
              <a:t> stew with dry fish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Gambler – Kenny Rogers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Thompson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Anagbonu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Thompson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2618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Fun Facts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# Love to explore new places of historical value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# </a:t>
            </a:r>
            <a:r>
              <a:rPr lang="en-US" sz="1000" b="0" i="1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Habit of turning everyday safety activities into teachable safety moment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9985</TotalTime>
  <Words>173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Thompson Anagbonu</cp:lastModifiedBy>
  <cp:revision>78</cp:revision>
  <dcterms:created xsi:type="dcterms:W3CDTF">2022-11-27T12:58:00Z</dcterms:created>
  <dcterms:modified xsi:type="dcterms:W3CDTF">2025-07-06T16:05:22Z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